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617" r:id="rId2"/>
    <p:sldId id="656" r:id="rId3"/>
    <p:sldId id="684" r:id="rId4"/>
    <p:sldId id="926" r:id="rId5"/>
    <p:sldId id="649" r:id="rId6"/>
    <p:sldId id="618" r:id="rId7"/>
    <p:sldId id="619" r:id="rId8"/>
    <p:sldId id="650" r:id="rId9"/>
    <p:sldId id="620" r:id="rId10"/>
    <p:sldId id="686" r:id="rId11"/>
    <p:sldId id="687" r:id="rId12"/>
    <p:sldId id="688" r:id="rId13"/>
    <p:sldId id="689" r:id="rId14"/>
    <p:sldId id="690" r:id="rId15"/>
    <p:sldId id="685" r:id="rId16"/>
    <p:sldId id="705" r:id="rId17"/>
    <p:sldId id="651" r:id="rId18"/>
    <p:sldId id="621" r:id="rId19"/>
    <p:sldId id="622" r:id="rId20"/>
    <p:sldId id="623" r:id="rId21"/>
    <p:sldId id="624" r:id="rId22"/>
    <p:sldId id="625" r:id="rId23"/>
    <p:sldId id="626" r:id="rId24"/>
    <p:sldId id="627" r:id="rId25"/>
    <p:sldId id="628" r:id="rId26"/>
    <p:sldId id="659" r:id="rId27"/>
    <p:sldId id="630" r:id="rId28"/>
    <p:sldId id="631" r:id="rId29"/>
    <p:sldId id="632" r:id="rId30"/>
    <p:sldId id="660" r:id="rId31"/>
    <p:sldId id="661" r:id="rId32"/>
    <p:sldId id="663" r:id="rId33"/>
    <p:sldId id="664" r:id="rId34"/>
    <p:sldId id="662" r:id="rId35"/>
    <p:sldId id="665" r:id="rId36"/>
    <p:sldId id="666" r:id="rId37"/>
    <p:sldId id="667" r:id="rId38"/>
    <p:sldId id="668" r:id="rId39"/>
    <p:sldId id="669" r:id="rId40"/>
    <p:sldId id="670" r:id="rId41"/>
    <p:sldId id="671" r:id="rId42"/>
    <p:sldId id="672" r:id="rId43"/>
    <p:sldId id="673" r:id="rId44"/>
    <p:sldId id="674" r:id="rId45"/>
    <p:sldId id="675" r:id="rId46"/>
    <p:sldId id="676" r:id="rId47"/>
    <p:sldId id="652" r:id="rId48"/>
    <p:sldId id="633" r:id="rId49"/>
    <p:sldId id="634" r:id="rId50"/>
    <p:sldId id="635" r:id="rId51"/>
    <p:sldId id="636" r:id="rId52"/>
    <p:sldId id="637" r:id="rId53"/>
    <p:sldId id="638" r:id="rId54"/>
    <p:sldId id="639" r:id="rId55"/>
    <p:sldId id="640" r:id="rId56"/>
    <p:sldId id="703" r:id="rId57"/>
    <p:sldId id="653" r:id="rId58"/>
    <p:sldId id="641" r:id="rId59"/>
    <p:sldId id="642" r:id="rId60"/>
    <p:sldId id="643" r:id="rId61"/>
    <p:sldId id="644" r:id="rId62"/>
    <p:sldId id="645" r:id="rId63"/>
    <p:sldId id="646" r:id="rId64"/>
    <p:sldId id="677" r:id="rId65"/>
    <p:sldId id="647" r:id="rId66"/>
    <p:sldId id="648" r:id="rId67"/>
    <p:sldId id="654" r:id="rId68"/>
    <p:sldId id="655" r:id="rId69"/>
    <p:sldId id="657" r:id="rId70"/>
    <p:sldId id="658" r:id="rId71"/>
    <p:sldId id="691" r:id="rId72"/>
    <p:sldId id="701" r:id="rId73"/>
    <p:sldId id="702" r:id="rId74"/>
    <p:sldId id="692" r:id="rId75"/>
    <p:sldId id="693" r:id="rId76"/>
    <p:sldId id="694" r:id="rId77"/>
    <p:sldId id="695" r:id="rId78"/>
    <p:sldId id="696" r:id="rId79"/>
    <p:sldId id="697" r:id="rId80"/>
    <p:sldId id="698" r:id="rId81"/>
    <p:sldId id="699" r:id="rId82"/>
    <p:sldId id="700" r:id="rId83"/>
    <p:sldId id="678" r:id="rId84"/>
    <p:sldId id="682" r:id="rId85"/>
    <p:sldId id="679" r:id="rId86"/>
    <p:sldId id="683" r:id="rId87"/>
    <p:sldId id="680" r:id="rId88"/>
    <p:sldId id="681" r:id="rId89"/>
    <p:sldId id="704" r:id="rId9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6314" autoAdjust="0"/>
  </p:normalViewPr>
  <p:slideViewPr>
    <p:cSldViewPr snapToGrid="0">
      <p:cViewPr varScale="1">
        <p:scale>
          <a:sx n="104" d="100"/>
          <a:sy n="104" d="100"/>
        </p:scale>
        <p:origin x="132" y="57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2022/2/5</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2022/2/5</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2022/2/5</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2022/2/5</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2022/2/5</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2022/2/5</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beta8preview7</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2022/02/05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endParaRPr lang="en-US" altLang="ja-JP" sz="14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サーバーは、「認証なし」でメールを送信できる必要がある。</a:t>
            </a:r>
            <a:br>
              <a:rPr lang="en-US" altLang="ja-JP" sz="2000" dirty="0"/>
            </a:br>
            <a:r>
              <a:rPr lang="en-US" altLang="ja-JP" sz="2000" dirty="0"/>
              <a:t>(</a:t>
            </a:r>
            <a:r>
              <a:rPr lang="ja-JP" altLang="en-US" sz="2000" dirty="0"/>
              <a:t>ハイパースケール版は、</a:t>
            </a:r>
            <a:r>
              <a:rPr lang="en-US" altLang="ja-JP" sz="2000" dirty="0"/>
              <a:t>SMTP </a:t>
            </a:r>
            <a:r>
              <a:rPr lang="ja-JP" altLang="en-US" sz="2000" dirty="0"/>
              <a:t>認証に対応しているが、スタンドアロン版は対応していない。</a:t>
            </a:r>
            <a:r>
              <a:rPr lang="en-US" altLang="ja-JP" sz="2000" dirty="0"/>
              <a:t>)</a:t>
            </a:r>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a:t>
            </a:r>
            <a:r>
              <a:rPr lang="ja-JP" altLang="en-US" sz="2000" dirty="0"/>
              <a:t>、中継ゲートウェイから</a:t>
            </a:r>
            <a:r>
              <a:rPr kumimoji="1" lang="ja-JP" altLang="en-US" sz="2000" dirty="0"/>
              <a:t>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5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5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beta8preview7</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Tree>
    <p:extLst>
      <p:ext uri="{BB962C8B-B14F-4D97-AF65-F5344CB8AC3E}">
        <p14:creationId xmlns:p14="http://schemas.microsoft.com/office/powerpoint/2010/main" val="113493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9. </a:t>
            </a:r>
            <a:r>
              <a:rPr lang="ja-JP" altLang="en-US" dirty="0"/>
              <a:t>「ステップ </a:t>
            </a:r>
            <a:r>
              <a:rPr lang="en-US" altLang="ja-JP" dirty="0"/>
              <a:t>3: </a:t>
            </a:r>
            <a:r>
              <a:rPr lang="ja-JP" altLang="en-US" dirty="0"/>
              <a:t>インスタンスの詳細の設定」はデフォルトのままでよい。</a:t>
            </a:r>
            <a:endParaRPr lang="en-US" altLang="ja-JP" dirty="0"/>
          </a:p>
          <a:p>
            <a:r>
              <a:rPr lang="en-US" altLang="ja-JP" dirty="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a:solidFill>
                  <a:srgbClr val="0000FF"/>
                </a:solidFill>
              </a:rPr>
              <a:t>)</a:t>
            </a:r>
            <a:endParaRPr lang="en-US" altLang="ja-JP" dirty="0"/>
          </a:p>
          <a:p>
            <a:r>
              <a:rPr lang="en-US" altLang="ja-JP" dirty="0"/>
              <a:t>11. </a:t>
            </a:r>
            <a:r>
              <a:rPr lang="ja-JP" altLang="en-US" dirty="0"/>
              <a:t>「ステップ </a:t>
            </a:r>
            <a:r>
              <a:rPr lang="en-US" altLang="ja-JP" dirty="0"/>
              <a:t>5: </a:t>
            </a:r>
            <a:r>
              <a:rPr lang="ja-JP" altLang="en-US" dirty="0"/>
              <a:t>タグの追加」はデフォルトのままでよい。 </a:t>
            </a:r>
            <a:r>
              <a:rPr lang="en-US" altLang="ja-JP" dirty="0"/>
              <a:t>(</a:t>
            </a:r>
            <a:r>
              <a:rPr lang="ja-JP" altLang="en-US" dirty="0"/>
              <a:t>タグを付けてもよい。</a:t>
            </a:r>
            <a:r>
              <a:rPr lang="en-US" altLang="ja-JP" dirty="0"/>
              <a:t>)</a:t>
            </a:r>
          </a:p>
          <a:p>
            <a:r>
              <a:rPr lang="en-US" altLang="ja-JP" dirty="0"/>
              <a:t>12. </a:t>
            </a:r>
            <a:r>
              <a:rPr lang="ja-JP" altLang="en-US" b="1" dirty="0">
                <a:solidFill>
                  <a:srgbClr val="FF0000"/>
                </a:solidFill>
              </a:rPr>
              <a:t>これが肝心。</a:t>
            </a:r>
            <a:r>
              <a:rPr lang="ja-JP" altLang="en-US" dirty="0"/>
              <a:t>「ステップ </a:t>
            </a:r>
            <a:r>
              <a:rPr lang="en-US" altLang="ja-JP" dirty="0"/>
              <a:t>6: </a:t>
            </a:r>
            <a:r>
              <a:rPr lang="ja-JP" altLang="en-US" dirty="0"/>
              <a:t>セキュリティグループの設定」で、新しいセキュリティグループを作成する。ルールは、以下のようにする。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beta8preview7</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5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5 SDK 6.0.101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https://static.lts.dn.ipantt.net/d/210111_002_microsoft_dotnet_sdk_12255/211221_install_dotnet_6.0.101.sh)"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258170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5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6.0.101</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beta8preview7</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endParaRPr lang="en-US" altLang="ja-JP" dirty="0"/>
          </a:p>
          <a:p>
            <a:r>
              <a:rPr lang="ja-JP" altLang="en-US" dirty="0"/>
              <a:t>★ 注意事項</a:t>
            </a: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beta8preview7</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ゲートウェイに登録済みのサーバー一覧の管理</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a:t>
            </a:r>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5 SDK 6.0.101</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https://lts.dn.ipantt.net/d/210111_002_microsoft_dotnet_sdk_12255/dotnet-sdk-6.0.101-win-x64.exe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beta8preview7</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699662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2710755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beta8preview7</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Ubuntu 20.04 </a:t>
            </a:r>
            <a:r>
              <a:rPr lang="ja-JP" altLang="en-US" dirty="0"/>
              <a:t>を利用。</a:t>
            </a:r>
          </a:p>
          <a:p>
            <a:pPr marL="285750" indent="-285750">
              <a:buFont typeface="Arial" panose="020B0604020202020204" pitchFamily="34" charset="0"/>
              <a:buChar char="•"/>
            </a:pPr>
            <a:r>
              <a:rPr kumimoji="1" lang="ja-JP" altLang="en-US" dirty="0"/>
              <a:t>他の </a:t>
            </a:r>
            <a:r>
              <a:rPr lang="en-US" altLang="ja-JP" dirty="0"/>
              <a:t>Linux </a:t>
            </a:r>
            <a:r>
              <a:rPr lang="ja-JP" altLang="en-US" dirty="0"/>
              <a:t>でも動作するが、</a:t>
            </a:r>
            <a:r>
              <a:rPr lang="en-US" altLang="ja-JP" dirty="0"/>
              <a:t>OS </a:t>
            </a:r>
            <a:r>
              <a:rPr lang="ja-JP" altLang="en-US" dirty="0"/>
              <a:t>ディストリビューション固有の不具合が発生した場合は、利用側の責任で対応すること。</a:t>
            </a:r>
            <a:endParaRPr lang="en-US" altLang="ja-JP" dirty="0"/>
          </a:p>
          <a:p>
            <a:pPr marL="285750" indent="-285750">
              <a:buFont typeface="Arial" panose="020B0604020202020204" pitchFamily="34" charset="0"/>
              <a:buChar char="•"/>
            </a:pPr>
            <a:r>
              <a:rPr kumimoji="1" lang="en-US" altLang="ja-JP" dirty="0"/>
              <a:t>Linux </a:t>
            </a:r>
            <a:r>
              <a:rPr kumimoji="1" lang="ja-JP" altLang="en-US" dirty="0"/>
              <a:t>コンテナを利用する場合は、多種多様な構成方法があるため、利用側の責任で対応すること。</a:t>
            </a:r>
            <a:endParaRPr kumimoji="1" lang="en-US" altLang="ja-JP"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6483</TotalTime>
  <Words>24635</Words>
  <Application>Microsoft Office PowerPoint</Application>
  <PresentationFormat>ワイド画面</PresentationFormat>
  <Paragraphs>1170</Paragraphs>
  <Slides>89</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89</vt:i4>
      </vt:variant>
    </vt:vector>
  </HeadingPairs>
  <TitlesOfParts>
    <vt:vector size="97"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2648</cp:revision>
  <dcterms:created xsi:type="dcterms:W3CDTF">2017-10-22T02:50:05Z</dcterms:created>
  <dcterms:modified xsi:type="dcterms:W3CDTF">2022-02-05T08:04:39Z</dcterms:modified>
</cp:coreProperties>
</file>